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623EE-A423-404C-97DC-095E8960E59A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EE6AE-A0B9-4862-A207-1C941CD314E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6E3CC-F117-41F7-B5A2-65A7AB23971D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15934-2C52-40E6-825B-6D33C88F630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285E8-76A6-452D-A116-D69BB7214B08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3AE02-75D6-41B0-A04D-FC477560B9C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47BDF-DB1A-4F1F-BD7B-25887F51BBDB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A8F1A-5B68-4CCE-ADE7-F7239A5FD37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2F49E-C314-4AD0-B9FE-881C8CE3D2A5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780DF-485A-4B3A-82E3-E5CBFC3AFF9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9F724-6C34-42E4-85EE-65245A80B5B1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D1894-654F-4464-9C16-144A9FA7754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2B978-CE59-4941-88BB-9454F86E582D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2335-DD18-46CD-A30A-FC5DE18ECDE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13292-BC95-4749-9D5E-CA6FA22D334B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DDC8B-9C50-4978-A339-04243DC271C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84CAC-8F63-4399-9566-E4FBCFA3C0A8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8CE1F-5A0C-4D28-8FD0-7D4D28CD572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2F6FE-1D23-4052-B25F-E0719790F916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D03CE-B729-45E2-8DF8-A764A1D070E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95EAC-86A3-4203-A228-C9537F98BA98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813FC-BC0F-4089-B55D-A8E50441C0F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D4120D-C0BE-41FF-A16D-26D31B6344B1}" type="datetimeFigureOut">
              <a:rPr lang="en-US"/>
              <a:pPr>
                <a:defRPr/>
              </a:pPr>
              <a:t>1/8/2010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3163F7-279C-458F-9113-9E501D7A97F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>
          <a:xfrm>
            <a:off x="428625" y="0"/>
            <a:ext cx="3008313" cy="500063"/>
          </a:xfrm>
        </p:spPr>
        <p:txBody>
          <a:bodyPr/>
          <a:lstStyle/>
          <a:p>
            <a:pPr algn="ctr"/>
            <a:r>
              <a:rPr lang="en-AU" smtClean="0"/>
              <a:t>POSTCARD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62277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800" dirty="0" smtClean="0">
                <a:latin typeface="Gigi" pitchFamily="82" charset="0"/>
              </a:rPr>
              <a:t>Dear </a:t>
            </a:r>
            <a:r>
              <a:rPr lang="en-AU" sz="1200" dirty="0" smtClean="0"/>
              <a:t>_______________________________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200" dirty="0" smtClean="0"/>
              <a:t>Introduce yourself: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200" dirty="0" smtClean="0"/>
              <a:t>Describe what you look like and what type of animal you are: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200" dirty="0" smtClean="0"/>
              <a:t>Describe where you live: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200" dirty="0" smtClean="0"/>
              <a:t>Explain what you eat: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200" dirty="0" smtClean="0"/>
              <a:t>Explain what makes you special: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800" dirty="0" smtClean="0">
                <a:latin typeface="Gigi" pitchFamily="82" charset="0"/>
              </a:rPr>
              <a:t>Kind regards,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800" dirty="0" smtClean="0">
              <a:latin typeface="Gigi" pitchFamily="82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AU" sz="1200" dirty="0" smtClean="0"/>
              <a:t>_________________________________________________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AU" sz="1200" dirty="0"/>
          </a:p>
        </p:txBody>
      </p:sp>
      <p:sp>
        <p:nvSpPr>
          <p:cNvPr id="1331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571500"/>
            <a:ext cx="3008313" cy="5554663"/>
          </a:xfrm>
        </p:spPr>
        <p:txBody>
          <a:bodyPr/>
          <a:lstStyle/>
          <a:p>
            <a:r>
              <a:rPr lang="en-AU" smtClean="0"/>
              <a:t>To:____________________________</a:t>
            </a:r>
          </a:p>
          <a:p>
            <a:endParaRPr lang="en-AU" smtClean="0"/>
          </a:p>
          <a:p>
            <a:r>
              <a:rPr lang="en-AU" smtClean="0"/>
              <a:t>Address:______________________________________________________________________________________</a:t>
            </a:r>
          </a:p>
          <a:p>
            <a:endParaRPr lang="en-AU" smtClean="0"/>
          </a:p>
          <a:p>
            <a:endParaRPr lang="en-AU" smtClean="0"/>
          </a:p>
        </p:txBody>
      </p:sp>
      <p:sp>
        <p:nvSpPr>
          <p:cNvPr id="7" name="Rectangle 6"/>
          <p:cNvSpPr/>
          <p:nvPr/>
        </p:nvSpPr>
        <p:spPr>
          <a:xfrm>
            <a:off x="214313" y="2071688"/>
            <a:ext cx="3214687" cy="4286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7429500" y="214313"/>
            <a:ext cx="1500188" cy="857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/>
          </a:p>
        </p:txBody>
      </p:sp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7429500" y="1214438"/>
            <a:ext cx="14287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AU" sz="1000">
                <a:latin typeface="Calibri" pitchFamily="34" charset="0"/>
              </a:rPr>
              <a:t>Draw your stamp</a:t>
            </a:r>
          </a:p>
        </p:txBody>
      </p:sp>
      <p:sp>
        <p:nvSpPr>
          <p:cNvPr id="13320" name="Rectangle 9"/>
          <p:cNvSpPr>
            <a:spLocks noChangeArrowheads="1"/>
          </p:cNvSpPr>
          <p:nvPr/>
        </p:nvSpPr>
        <p:spPr bwMode="auto">
          <a:xfrm>
            <a:off x="400050" y="6429375"/>
            <a:ext cx="19891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AU" sz="1000">
                <a:latin typeface="Calibri" pitchFamily="34" charset="0"/>
              </a:rPr>
              <a:t>Draw your postcard animal picture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41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Gigi</vt:lpstr>
      <vt:lpstr>Office Theme</vt:lpstr>
      <vt:lpstr>POSTCARD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POSTCARD</dc:title>
  <dc:creator>Jessica Johns</dc:creator>
  <cp:lastModifiedBy>Mary Lancaster</cp:lastModifiedBy>
  <cp:revision>7</cp:revision>
  <dcterms:created xsi:type="dcterms:W3CDTF">2009-11-10T01:08:45Z</dcterms:created>
  <dcterms:modified xsi:type="dcterms:W3CDTF">2010-01-08T06:55:52Z</dcterms:modified>
</cp:coreProperties>
</file>